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74" r:id="rId4"/>
  </p:sldMasterIdLst>
  <p:notesMasterIdLst>
    <p:notesMasterId r:id="rId16"/>
  </p:notesMasterIdLst>
  <p:handoutMasterIdLst>
    <p:handoutMasterId r:id="rId17"/>
  </p:handoutMasterIdLst>
  <p:sldIdLst>
    <p:sldId id="414" r:id="rId5"/>
    <p:sldId id="413" r:id="rId6"/>
    <p:sldId id="437" r:id="rId7"/>
    <p:sldId id="409" r:id="rId8"/>
    <p:sldId id="443" r:id="rId9"/>
    <p:sldId id="439" r:id="rId10"/>
    <p:sldId id="444" r:id="rId11"/>
    <p:sldId id="438" r:id="rId12"/>
    <p:sldId id="440" r:id="rId13"/>
    <p:sldId id="445" r:id="rId14"/>
    <p:sldId id="28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 autoAdjust="0"/>
    <p:restoredTop sz="96197" autoAdjust="0"/>
  </p:normalViewPr>
  <p:slideViewPr>
    <p:cSldViewPr snapToGrid="0" snapToObjects="1">
      <p:cViewPr varScale="1">
        <p:scale>
          <a:sx n="114" d="100"/>
          <a:sy n="114" d="100"/>
        </p:scale>
        <p:origin x="14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371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33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172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52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278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0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08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575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012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807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5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3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moving objects &amp; Stall Detection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Sanjay and Arvind Seshan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D78CCA83-BD4F-7B27-BFC4-2015A9455ECA}"/>
              </a:ext>
            </a:extLst>
          </p:cNvPr>
          <p:cNvSpPr/>
          <p:nvPr/>
        </p:nvSpPr>
        <p:spPr>
          <a:xfrm>
            <a:off x="242754" y="5934935"/>
            <a:ext cx="8555558" cy="331304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lesson uses SPIKE 2 software – Stall Detection Blocks are not available in SPIKE 3 </a:t>
            </a:r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situations in FIRST LEGO League when stall detection would be helpful</a:t>
            </a:r>
          </a:p>
          <a:p>
            <a:pPr lvl="1"/>
            <a:r>
              <a:rPr lang="en-US" dirty="0"/>
              <a:t>When might the robot get stuck?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5EE64-2F62-4B29-8094-8E0B2C8F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how to move non-drive motors</a:t>
            </a:r>
          </a:p>
          <a:p>
            <a:r>
              <a:rPr lang="en-US" dirty="0"/>
              <a:t>Learn about motor stalls</a:t>
            </a:r>
          </a:p>
          <a:p>
            <a:r>
              <a:rPr lang="en-US" dirty="0"/>
              <a:t>Note: Images in the lesson may show a SPIKE Prime, but the same technique works on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Stall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490218" cy="5082601"/>
          </a:xfrm>
        </p:spPr>
        <p:txBody>
          <a:bodyPr/>
          <a:lstStyle/>
          <a:p>
            <a:r>
              <a:rPr lang="en-US" dirty="0"/>
              <a:t>Often times, you program the motor to move a particular amount. However, the motor gets stuck before it reaches that amount.</a:t>
            </a:r>
          </a:p>
          <a:p>
            <a:r>
              <a:rPr lang="en-US" dirty="0"/>
              <a:t>Stall Detection allows your program to automatically move on to the next block in the stack when a particular motor block is stuck (unable to complete its move)</a:t>
            </a:r>
          </a:p>
          <a:p>
            <a:r>
              <a:rPr lang="en-US" dirty="0"/>
              <a:t>SPIKE Prime and Robot Inventor have a built-in Stall Detection</a:t>
            </a:r>
          </a:p>
          <a:p>
            <a:r>
              <a:rPr lang="en-US" dirty="0"/>
              <a:t>By default, Stall Detection is </a:t>
            </a:r>
            <a:r>
              <a:rPr lang="en-US" b="1" dirty="0"/>
              <a:t>on</a:t>
            </a:r>
            <a:r>
              <a:rPr lang="en-US" dirty="0"/>
              <a:t> for your blue motor blocks. However, you can turn this feature off using the Turn Stall Detection Block in the Motor Motors Palette (use Extensions to add the block)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B49D2-C8BE-4D58-A8E8-7BBDE6E5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36" y="4676630"/>
            <a:ext cx="3555705" cy="140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12E1D-6488-478B-919A-3BA40034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76" y="1338647"/>
            <a:ext cx="1780846" cy="1797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BFEFC-E37A-0448-8CA9-56FC19674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18" y="3429000"/>
            <a:ext cx="2114550" cy="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8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en-US" dirty="0"/>
              <a:t>You can enter negative values for power or distance</a:t>
            </a:r>
          </a:p>
          <a:p>
            <a:r>
              <a:rPr lang="en-US" dirty="0"/>
              <a:t>This will make the robot move backwards</a:t>
            </a:r>
          </a:p>
          <a:p>
            <a:r>
              <a:rPr lang="en-US" dirty="0"/>
              <a:t>If you negate two values (e.g. power and distance or distance and backwards direction), the robot will move forward.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F4E7-EE89-C347-970F-E96D584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7268" y="1517037"/>
            <a:ext cx="2088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Negative Power = Backwards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8900" y="3214313"/>
            <a:ext cx="18891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900"/>
                </a:solidFill>
              </a:rPr>
              <a:t>Positive Power = Forward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42260" y="1421578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5" y="1956586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80049" y="1956586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/>
          <a:lstStyle/>
          <a:p>
            <a:r>
              <a:rPr lang="en-US" dirty="0"/>
              <a:t>Create a simple attachment arm for Droid Bot IV for the Large Motor connected to Port 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F007-A428-46F4-A388-188BDB6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412399" y="3058258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5578514" y="4282206"/>
            <a:ext cx="2814859" cy="1826627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 1: Learn about stall with 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one program with </a:t>
            </a:r>
            <a:r>
              <a:rPr lang="en-US" u="sng" dirty="0"/>
              <a:t>stall detection turned on </a:t>
            </a:r>
            <a:r>
              <a:rPr lang="en-US" dirty="0"/>
              <a:t>and one with </a:t>
            </a:r>
            <a:r>
              <a:rPr lang="en-US" u="sng" dirty="0"/>
              <a:t>stall detection turned off</a:t>
            </a:r>
            <a:r>
              <a:rPr lang="en-US" dirty="0"/>
              <a:t>.</a:t>
            </a:r>
          </a:p>
          <a:p>
            <a:r>
              <a:rPr lang="en-US" dirty="0"/>
              <a:t>Using Droid Bot IV or similar, program the arm to turn 1000 degrees. </a:t>
            </a:r>
          </a:p>
          <a:p>
            <a:r>
              <a:rPr lang="en-US" dirty="0"/>
              <a:t>Hold the arm with your hand to prevent motor from completing 1000 degrees. Hold for a couple of seconds.</a:t>
            </a:r>
          </a:p>
          <a:p>
            <a:r>
              <a:rPr lang="en-US" dirty="0"/>
              <a:t>Compare what happens in each program. Will the cat meow play in both or only one program?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C275-44D5-4BBB-B064-7529C9F2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E7835-C103-4575-98D0-37437CFE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11" y="3155712"/>
            <a:ext cx="7019925" cy="990600"/>
          </a:xfrm>
          <a:prstGeom prst="rect">
            <a:avLst/>
          </a:prstGeom>
        </p:spPr>
      </p:pic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90" y="3802584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876920" y="4172664"/>
            <a:ext cx="2135448" cy="1876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Cause a stall by holding the </a:t>
            </a:r>
            <a:r>
              <a:rPr lang="en-US" dirty="0" err="1">
                <a:solidFill>
                  <a:schemeClr val="tx1"/>
                </a:solidFill>
              </a:rPr>
              <a:t>liftarm</a:t>
            </a:r>
            <a:r>
              <a:rPr lang="en-US" dirty="0">
                <a:solidFill>
                  <a:schemeClr val="tx1"/>
                </a:solidFill>
              </a:rPr>
              <a:t> and preventing it from turning. Hold if for a second of two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/>
          <a:lstStyle/>
          <a:p>
            <a:r>
              <a:rPr lang="en-US" dirty="0"/>
              <a:t>Stall detection “on” allowed the code to move on to the next block even when the arm got stuck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8869-9338-4493-BBF4-6314FC1A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320431" y="4769893"/>
            <a:ext cx="38373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cat meow sound plays even if you hold the arm and prevent it from moving.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4638431" y="4769893"/>
            <a:ext cx="383735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The cat meow sound will not play until you release the arm and allow the motor to complete its move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97FF9-651A-46E3-970D-159848C2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2" y="2182432"/>
            <a:ext cx="8455357" cy="24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0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Pick up object (ADB challenge)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en-US" dirty="0"/>
              <a:t>Drive forward, pick up a hoop and return to the start</a:t>
            </a:r>
          </a:p>
          <a:p>
            <a:r>
              <a:rPr lang="en-US" dirty="0"/>
              <a:t>Make sure to use stall detection in case the motor gets stuck while trying to collect the hoop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225BB-20F7-4D21-93CD-AEF32BC1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45" y="1833119"/>
            <a:ext cx="3677148" cy="391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040C2-F228-4EF8-AB86-8AF9E0D09686}"/>
              </a:ext>
            </a:extLst>
          </p:cNvPr>
          <p:cNvSpPr txBox="1"/>
          <p:nvPr/>
        </p:nvSpPr>
        <p:spPr>
          <a:xfrm>
            <a:off x="4474308" y="2402882"/>
            <a:ext cx="297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Turn stall detection on in case it was turned off in an earlier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4474307" y="2938760"/>
            <a:ext cx="2977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Configure your robot as needed. This program is configured for the ADB robot and large SPIKE Prime tires.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4720625" y="4317642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Move forward up to your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5043733" y="467258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Rotate the arm up to pick up the hoop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4850302" y="5258428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Move back to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350905412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8267</TotalTime>
  <Words>749</Words>
  <Application>Microsoft Macintosh PowerPoint</Application>
  <PresentationFormat>On-screen Show (4:3)</PresentationFormat>
  <Paragraphs>68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Custom Design</vt:lpstr>
      <vt:lpstr>beginner</vt:lpstr>
      <vt:lpstr>1_Custom Design</vt:lpstr>
      <vt:lpstr>Dividend</vt:lpstr>
      <vt:lpstr>moving objects &amp; Stall Detection</vt:lpstr>
      <vt:lpstr>Lesson Objectives</vt:lpstr>
      <vt:lpstr>Stall detection</vt:lpstr>
      <vt:lpstr>NEGATIVE Values</vt:lpstr>
      <vt:lpstr>Attachment arm</vt:lpstr>
      <vt:lpstr>Challenge 1: Learn about stall with DROID Bot IV</vt:lpstr>
      <vt:lpstr>Challenge 1 solution</vt:lpstr>
      <vt:lpstr>Challenge 2: Pick up object (ADB challenge)</vt:lpstr>
      <vt:lpstr>Challenge 2 solution</vt:lpstr>
      <vt:lpstr>Extensions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Srinivasan Seshan</cp:lastModifiedBy>
  <cp:revision>104</cp:revision>
  <cp:lastPrinted>2016-07-04T14:38:40Z</cp:lastPrinted>
  <dcterms:created xsi:type="dcterms:W3CDTF">2014-08-07T02:19:13Z</dcterms:created>
  <dcterms:modified xsi:type="dcterms:W3CDTF">2023-05-12T20:10:58Z</dcterms:modified>
</cp:coreProperties>
</file>